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League Spartan" charset="1" panose="00000800000000000000"/>
      <p:regular r:id="rId13"/>
    </p:embeddedFont>
    <p:embeddedFont>
      <p:font typeface="Poppins" charset="1" panose="00000500000000000000"/>
      <p:regular r:id="rId14"/>
    </p:embeddedFont>
    <p:embeddedFont>
      <p:font typeface="Poppins Bold" charset="1" panose="00000800000000000000"/>
      <p:regular r:id="rId15"/>
    </p:embeddedFont>
    <p:embeddedFont>
      <p:font typeface="Decalotype" charset="1" panose="00000500000000000000"/>
      <p:regular r:id="rId16"/>
    </p:embeddedFont>
    <p:embeddedFont>
      <p:font typeface="Decalotype Bold" charset="1" panose="000008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jpe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sp>
        <p:nvSpPr>
          <p:cNvPr name="Freeform 3" id="3" descr="3D Artificial Intelligence Filter Illustration"/>
          <p:cNvSpPr/>
          <p:nvPr/>
        </p:nvSpPr>
        <p:spPr>
          <a:xfrm flipH="false" flipV="false" rot="0">
            <a:off x="-274112" y="7003875"/>
            <a:ext cx="1302812" cy="2254425"/>
          </a:xfrm>
          <a:custGeom>
            <a:avLst/>
            <a:gdLst/>
            <a:ahLst/>
            <a:cxnLst/>
            <a:rect r="r" b="b" t="t" l="l"/>
            <a:pathLst>
              <a:path h="2254425" w="1302812">
                <a:moveTo>
                  <a:pt x="0" y="0"/>
                </a:moveTo>
                <a:lnTo>
                  <a:pt x="1302812" y="0"/>
                </a:lnTo>
                <a:lnTo>
                  <a:pt x="1302812" y="2254425"/>
                </a:lnTo>
                <a:lnTo>
                  <a:pt x="0" y="22544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6784" t="-125652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555972" y="-1620225"/>
            <a:ext cx="11306481" cy="12544227"/>
            <a:chOff x="0" y="0"/>
            <a:chExt cx="5510530" cy="61137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5720" y="49530"/>
              <a:ext cx="5420360" cy="6014720"/>
            </a:xfrm>
            <a:custGeom>
              <a:avLst/>
              <a:gdLst/>
              <a:ahLst/>
              <a:cxnLst/>
              <a:rect r="r" b="b" t="t" l="l"/>
              <a:pathLst>
                <a:path h="6014720" w="5420360">
                  <a:moveTo>
                    <a:pt x="5148580" y="3408680"/>
                  </a:moveTo>
                  <a:lnTo>
                    <a:pt x="5149850" y="3406140"/>
                  </a:lnTo>
                  <a:cubicBezTo>
                    <a:pt x="5322570" y="3082290"/>
                    <a:pt x="5420360" y="2711450"/>
                    <a:pt x="5420360" y="2319020"/>
                  </a:cubicBezTo>
                  <a:cubicBezTo>
                    <a:pt x="5420360" y="1038860"/>
                    <a:pt x="4381500" y="0"/>
                    <a:pt x="3101340" y="0"/>
                  </a:cubicBezTo>
                  <a:cubicBezTo>
                    <a:pt x="2259330" y="0"/>
                    <a:pt x="1521460" y="449580"/>
                    <a:pt x="1115060" y="1121410"/>
                  </a:cubicBezTo>
                  <a:cubicBezTo>
                    <a:pt x="1094740" y="1155700"/>
                    <a:pt x="1075690" y="1188720"/>
                    <a:pt x="1056640" y="1224280"/>
                  </a:cubicBezTo>
                  <a:lnTo>
                    <a:pt x="328930" y="2503170"/>
                  </a:lnTo>
                  <a:cubicBezTo>
                    <a:pt x="308610" y="2536190"/>
                    <a:pt x="290830" y="2569210"/>
                    <a:pt x="271780" y="2603500"/>
                  </a:cubicBezTo>
                  <a:lnTo>
                    <a:pt x="271780" y="2604770"/>
                  </a:lnTo>
                  <a:cubicBezTo>
                    <a:pt x="97790" y="2929890"/>
                    <a:pt x="0" y="3300730"/>
                    <a:pt x="0" y="3695700"/>
                  </a:cubicBezTo>
                  <a:cubicBezTo>
                    <a:pt x="0" y="4975860"/>
                    <a:pt x="1038860" y="6014720"/>
                    <a:pt x="2319020" y="6014720"/>
                  </a:cubicBezTo>
                  <a:cubicBezTo>
                    <a:pt x="3243580" y="6014720"/>
                    <a:pt x="4042410" y="5472430"/>
                    <a:pt x="4414520" y="4688840"/>
                  </a:cubicBezTo>
                  <a:lnTo>
                    <a:pt x="5077460" y="3533140"/>
                  </a:lnTo>
                  <a:cubicBezTo>
                    <a:pt x="5101590" y="3492500"/>
                    <a:pt x="5125720" y="3450590"/>
                    <a:pt x="5148580" y="3408680"/>
                  </a:cubicBezTo>
                  <a:close/>
                </a:path>
              </a:pathLst>
            </a:custGeom>
            <a:blipFill>
              <a:blip r:embed="rId4"/>
              <a:stretch>
                <a:fillRect l="-14234" t="0" r="-14234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377294" y="4171950"/>
            <a:ext cx="776478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Team Name: 10 Minutes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7294" y="5551627"/>
            <a:ext cx="776478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</a:t>
            </a:r>
            <a:r>
              <a:rPr lang="en-US" sz="5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obot Name:  TenX-Bot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7294" y="7882768"/>
            <a:ext cx="4712765" cy="593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0"/>
              </a:lnSpc>
              <a:spcBef>
                <a:spcPct val="0"/>
              </a:spcBef>
            </a:pPr>
            <a:r>
              <a:rPr lang="en-US" sz="29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Fast</a:t>
            </a:r>
            <a:r>
              <a:rPr lang="en-US" sz="29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and ready to race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77154" y="2317307"/>
            <a:ext cx="12174384" cy="6940993"/>
            <a:chOff x="0" y="0"/>
            <a:chExt cx="3206422" cy="182808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06422" cy="1828081"/>
            </a:xfrm>
            <a:custGeom>
              <a:avLst/>
              <a:gdLst/>
              <a:ahLst/>
              <a:cxnLst/>
              <a:rect r="r" b="b" t="t" l="l"/>
              <a:pathLst>
                <a:path h="1828081" w="3206422">
                  <a:moveTo>
                    <a:pt x="37519" y="0"/>
                  </a:moveTo>
                  <a:lnTo>
                    <a:pt x="3168903" y="0"/>
                  </a:lnTo>
                  <a:cubicBezTo>
                    <a:pt x="3178854" y="0"/>
                    <a:pt x="3188397" y="3953"/>
                    <a:pt x="3195433" y="10989"/>
                  </a:cubicBezTo>
                  <a:cubicBezTo>
                    <a:pt x="3202469" y="18025"/>
                    <a:pt x="3206422" y="27568"/>
                    <a:pt x="3206422" y="37519"/>
                  </a:cubicBezTo>
                  <a:lnTo>
                    <a:pt x="3206422" y="1790561"/>
                  </a:lnTo>
                  <a:cubicBezTo>
                    <a:pt x="3206422" y="1800512"/>
                    <a:pt x="3202469" y="1810055"/>
                    <a:pt x="3195433" y="1817092"/>
                  </a:cubicBezTo>
                  <a:cubicBezTo>
                    <a:pt x="3188397" y="1824128"/>
                    <a:pt x="3178854" y="1828081"/>
                    <a:pt x="3168903" y="1828081"/>
                  </a:cubicBezTo>
                  <a:lnTo>
                    <a:pt x="37519" y="1828081"/>
                  </a:lnTo>
                  <a:cubicBezTo>
                    <a:pt x="27568" y="1828081"/>
                    <a:pt x="18025" y="1824128"/>
                    <a:pt x="10989" y="1817092"/>
                  </a:cubicBezTo>
                  <a:cubicBezTo>
                    <a:pt x="3953" y="1810055"/>
                    <a:pt x="0" y="1800512"/>
                    <a:pt x="0" y="1790561"/>
                  </a:cubicBezTo>
                  <a:lnTo>
                    <a:pt x="0" y="37519"/>
                  </a:lnTo>
                  <a:cubicBezTo>
                    <a:pt x="0" y="27568"/>
                    <a:pt x="3953" y="18025"/>
                    <a:pt x="10989" y="10989"/>
                  </a:cubicBezTo>
                  <a:cubicBezTo>
                    <a:pt x="18025" y="3953"/>
                    <a:pt x="27568" y="0"/>
                    <a:pt x="3751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B6E8">
                    <a:alpha val="100000"/>
                  </a:srgbClr>
                </a:gs>
                <a:gs pos="50000">
                  <a:srgbClr val="2B69B4">
                    <a:alpha val="100000"/>
                  </a:srgbClr>
                </a:gs>
                <a:gs pos="100000">
                  <a:srgbClr val="1C539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857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3206422" cy="1923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5400000">
            <a:off x="-1752010" y="6895510"/>
            <a:ext cx="4615306" cy="1111285"/>
          </a:xfrm>
          <a:custGeom>
            <a:avLst/>
            <a:gdLst/>
            <a:ahLst/>
            <a:cxnLst/>
            <a:rect r="r" b="b" t="t" l="l"/>
            <a:pathLst>
              <a:path h="1111285" w="4615306">
                <a:moveTo>
                  <a:pt x="0" y="0"/>
                </a:moveTo>
                <a:lnTo>
                  <a:pt x="4615305" y="0"/>
                </a:lnTo>
                <a:lnTo>
                  <a:pt x="4615305" y="1111285"/>
                </a:lnTo>
                <a:lnTo>
                  <a:pt x="0" y="1111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1630" b="-39694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176733" y="5219333"/>
            <a:ext cx="6699648" cy="4463640"/>
          </a:xfrm>
          <a:custGeom>
            <a:avLst/>
            <a:gdLst/>
            <a:ahLst/>
            <a:cxnLst/>
            <a:rect r="r" b="b" t="t" l="l"/>
            <a:pathLst>
              <a:path h="4463640" w="6699648">
                <a:moveTo>
                  <a:pt x="0" y="0"/>
                </a:moveTo>
                <a:lnTo>
                  <a:pt x="6699648" y="0"/>
                </a:lnTo>
                <a:lnTo>
                  <a:pt x="6699648" y="4463640"/>
                </a:lnTo>
                <a:lnTo>
                  <a:pt x="0" y="44636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0" cap="rnd">
            <a:solidFill>
              <a:srgbClr val="FFFFFF"/>
            </a:solidFill>
            <a:prstDash val="solid"/>
            <a:round/>
          </a:ln>
        </p:spPr>
      </p:sp>
      <p:sp>
        <p:nvSpPr>
          <p:cNvPr name="TextBox 8" id="8"/>
          <p:cNvSpPr txBox="true"/>
          <p:nvPr/>
        </p:nvSpPr>
        <p:spPr>
          <a:xfrm rot="0">
            <a:off x="2192909" y="3255026"/>
            <a:ext cx="5664215" cy="842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04"/>
              </a:lnSpc>
              <a:spcBef>
                <a:spcPct val="0"/>
              </a:spcBef>
            </a:pPr>
            <a:r>
              <a:rPr lang="en-US" b="true" sz="42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</a:t>
            </a:r>
            <a:r>
              <a:rPr lang="en-US" b="true" sz="42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ur Build Philosophy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97722" y="4151644"/>
            <a:ext cx="9179011" cy="4691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70" indent="-356235" lvl="1">
              <a:lnSpc>
                <a:spcPts val="5346"/>
              </a:lnSpc>
              <a:spcBef>
                <a:spcPct val="0"/>
              </a:spcBef>
              <a:buFont typeface="Arial"/>
              <a:buChar char="•"/>
            </a:pPr>
            <a:r>
              <a:rPr lang="en-US" sz="3300">
                <a:solidFill>
                  <a:srgbClr val="FFFFFF"/>
                </a:solidFill>
                <a:latin typeface="Decalotype"/>
                <a:ea typeface="Decalotype"/>
                <a:cs typeface="Decalotype"/>
                <a:sym typeface="Decalotype"/>
              </a:rPr>
              <a:t>F</a:t>
            </a:r>
            <a:r>
              <a:rPr lang="en-US" sz="3300">
                <a:solidFill>
                  <a:srgbClr val="FFFFFF"/>
                </a:solidFill>
                <a:latin typeface="Decalotype"/>
                <a:ea typeface="Decalotype"/>
                <a:cs typeface="Decalotype"/>
                <a:sym typeface="Decalotype"/>
              </a:rPr>
              <a:t>ocused on speed and stability with a compact design.</a:t>
            </a:r>
          </a:p>
          <a:p>
            <a:pPr algn="l" marL="712470" indent="-356235" lvl="1">
              <a:lnSpc>
                <a:spcPts val="5346"/>
              </a:lnSpc>
              <a:spcBef>
                <a:spcPct val="0"/>
              </a:spcBef>
              <a:buFont typeface="Arial"/>
              <a:buChar char="•"/>
            </a:pPr>
            <a:r>
              <a:rPr lang="en-US" sz="3300">
                <a:solidFill>
                  <a:srgbClr val="FFFFFF"/>
                </a:solidFill>
                <a:latin typeface="Decalotype"/>
                <a:ea typeface="Decalotype"/>
                <a:cs typeface="Decalotype"/>
                <a:sym typeface="Decalotype"/>
              </a:rPr>
              <a:t>Prioritized a </a:t>
            </a:r>
            <a:r>
              <a:rPr lang="en-US" b="true" sz="3300">
                <a:solidFill>
                  <a:srgbClr val="FCDA8A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low center of gravity</a:t>
            </a:r>
            <a:r>
              <a:rPr lang="en-US" sz="3300">
                <a:solidFill>
                  <a:srgbClr val="FFFFFF"/>
                </a:solidFill>
                <a:latin typeface="Decalotype"/>
                <a:ea typeface="Decalotype"/>
                <a:cs typeface="Decalotype"/>
                <a:sym typeface="Decalotype"/>
              </a:rPr>
              <a:t> for better turns.</a:t>
            </a:r>
          </a:p>
          <a:p>
            <a:pPr algn="l" marL="712470" indent="-356235" lvl="1">
              <a:lnSpc>
                <a:spcPts val="5346"/>
              </a:lnSpc>
              <a:spcBef>
                <a:spcPct val="0"/>
              </a:spcBef>
              <a:buFont typeface="Arial"/>
              <a:buChar char="•"/>
            </a:pPr>
            <a:r>
              <a:rPr lang="en-US" sz="3300">
                <a:solidFill>
                  <a:srgbClr val="FFFFFF"/>
                </a:solidFill>
                <a:latin typeface="Decalotype"/>
                <a:ea typeface="Decalotype"/>
                <a:cs typeface="Decalotype"/>
                <a:sym typeface="Decalotype"/>
              </a:rPr>
              <a:t>Chose </a:t>
            </a:r>
            <a:r>
              <a:rPr lang="en-US" b="true" sz="3300">
                <a:solidFill>
                  <a:srgbClr val="FCDA8A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lightweight materials</a:t>
            </a:r>
            <a:r>
              <a:rPr lang="en-US" sz="3300">
                <a:solidFill>
                  <a:srgbClr val="FFFFFF"/>
                </a:solidFill>
                <a:latin typeface="Decalotype"/>
                <a:ea typeface="Decalotype"/>
                <a:cs typeface="Decalotype"/>
                <a:sym typeface="Decalotype"/>
              </a:rPr>
              <a:t> to maximize acceleration.</a:t>
            </a:r>
          </a:p>
          <a:p>
            <a:pPr algn="l" marL="712470" indent="-356235" lvl="1">
              <a:lnSpc>
                <a:spcPts val="5346"/>
              </a:lnSpc>
              <a:spcBef>
                <a:spcPct val="0"/>
              </a:spcBef>
              <a:buFont typeface="Arial"/>
              <a:buChar char="•"/>
            </a:pPr>
            <a:r>
              <a:rPr lang="en-US" sz="3300">
                <a:solidFill>
                  <a:srgbClr val="FFFFFF"/>
                </a:solidFill>
                <a:latin typeface="Decalotype"/>
                <a:ea typeface="Decalotype"/>
                <a:cs typeface="Decalotype"/>
                <a:sym typeface="Decalotype"/>
              </a:rPr>
              <a:t>We </a:t>
            </a:r>
            <a:r>
              <a:rPr lang="en-US" b="true" sz="3300">
                <a:solidFill>
                  <a:srgbClr val="FCDA8A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kept enough space</a:t>
            </a:r>
            <a:r>
              <a:rPr lang="en-US" sz="3300">
                <a:solidFill>
                  <a:srgbClr val="FFFFFF"/>
                </a:solidFill>
                <a:latin typeface="Decalotype"/>
                <a:ea typeface="Decalotype"/>
                <a:cs typeface="Decalotype"/>
                <a:sym typeface="Decalotype"/>
              </a:rPr>
              <a:t> to fit all components easily.</a:t>
            </a:r>
          </a:p>
          <a:p>
            <a:pPr algn="l">
              <a:lnSpc>
                <a:spcPts val="534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3851112" cy="8229600"/>
            <a:chOff x="0" y="0"/>
            <a:chExt cx="3648030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48030" cy="2167467"/>
            </a:xfrm>
            <a:custGeom>
              <a:avLst/>
              <a:gdLst/>
              <a:ahLst/>
              <a:cxnLst/>
              <a:rect r="r" b="b" t="t" l="l"/>
              <a:pathLst>
                <a:path h="2167467" w="3648030">
                  <a:moveTo>
                    <a:pt x="32977" y="0"/>
                  </a:moveTo>
                  <a:lnTo>
                    <a:pt x="3615052" y="0"/>
                  </a:lnTo>
                  <a:cubicBezTo>
                    <a:pt x="3633265" y="0"/>
                    <a:pt x="3648030" y="14764"/>
                    <a:pt x="3648030" y="32977"/>
                  </a:cubicBezTo>
                  <a:lnTo>
                    <a:pt x="3648030" y="2134489"/>
                  </a:lnTo>
                  <a:cubicBezTo>
                    <a:pt x="3648030" y="2143235"/>
                    <a:pt x="3644555" y="2151624"/>
                    <a:pt x="3638371" y="2157808"/>
                  </a:cubicBezTo>
                  <a:cubicBezTo>
                    <a:pt x="3632186" y="2163992"/>
                    <a:pt x="3623799" y="2167467"/>
                    <a:pt x="3615052" y="2167467"/>
                  </a:cubicBezTo>
                  <a:lnTo>
                    <a:pt x="32977" y="2167467"/>
                  </a:lnTo>
                  <a:cubicBezTo>
                    <a:pt x="24231" y="2167467"/>
                    <a:pt x="15843" y="2163992"/>
                    <a:pt x="9659" y="2157808"/>
                  </a:cubicBezTo>
                  <a:cubicBezTo>
                    <a:pt x="3474" y="2151624"/>
                    <a:pt x="0" y="2143235"/>
                    <a:pt x="0" y="2134489"/>
                  </a:cubicBezTo>
                  <a:lnTo>
                    <a:pt x="0" y="32977"/>
                  </a:lnTo>
                  <a:cubicBezTo>
                    <a:pt x="0" y="24231"/>
                    <a:pt x="3474" y="15843"/>
                    <a:pt x="9659" y="9659"/>
                  </a:cubicBezTo>
                  <a:cubicBezTo>
                    <a:pt x="15843" y="3474"/>
                    <a:pt x="24231" y="0"/>
                    <a:pt x="3297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69B4">
                    <a:alpha val="100000"/>
                  </a:srgbClr>
                </a:gs>
                <a:gs pos="50000">
                  <a:srgbClr val="4FB6E8">
                    <a:alpha val="100000"/>
                  </a:srgbClr>
                </a:gs>
                <a:gs pos="100000">
                  <a:srgbClr val="1C539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857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3648030" cy="2262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802148" y="5919046"/>
            <a:ext cx="5847462" cy="3895872"/>
          </a:xfrm>
          <a:custGeom>
            <a:avLst/>
            <a:gdLst/>
            <a:ahLst/>
            <a:cxnLst/>
            <a:rect r="r" b="b" t="t" l="l"/>
            <a:pathLst>
              <a:path h="3895872" w="5847462">
                <a:moveTo>
                  <a:pt x="0" y="0"/>
                </a:moveTo>
                <a:lnTo>
                  <a:pt x="5847462" y="0"/>
                </a:lnTo>
                <a:lnTo>
                  <a:pt x="5847462" y="3895872"/>
                </a:lnTo>
                <a:lnTo>
                  <a:pt x="0" y="38958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104775" cap="rnd">
            <a:solidFill>
              <a:srgbClr val="FFFFFF"/>
            </a:solidFill>
            <a:prstDash val="solid"/>
            <a:round/>
          </a:ln>
        </p:spPr>
      </p:sp>
      <p:sp>
        <p:nvSpPr>
          <p:cNvPr name="TextBox 7" id="7"/>
          <p:cNvSpPr txBox="true"/>
          <p:nvPr/>
        </p:nvSpPr>
        <p:spPr>
          <a:xfrm rot="0">
            <a:off x="1525307" y="1558483"/>
            <a:ext cx="6127185" cy="842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04"/>
              </a:lnSpc>
              <a:spcBef>
                <a:spcPct val="0"/>
              </a:spcBef>
            </a:pPr>
            <a:r>
              <a:rPr lang="en-US" b="true" sz="42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</a:t>
            </a:r>
            <a:r>
              <a:rPr lang="en-US" b="true" sz="42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he Biggest Challenge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21850" y="2613747"/>
            <a:ext cx="9316140" cy="7211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5184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had tr</a:t>
            </a: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ouble fitting all the parts on the chassis.</a:t>
            </a:r>
          </a:p>
          <a:p>
            <a:pPr algn="l" marL="690881" indent="-345440" lvl="1">
              <a:lnSpc>
                <a:spcPts val="5184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It was hard to </a:t>
            </a:r>
            <a:r>
              <a:rPr lang="en-US" b="true" sz="3200">
                <a:solidFill>
                  <a:srgbClr val="FCDA8A"/>
                </a:solidFill>
                <a:latin typeface="Poppins Bold"/>
                <a:ea typeface="Poppins Bold"/>
                <a:cs typeface="Poppins Bold"/>
                <a:sym typeface="Poppins Bold"/>
              </a:rPr>
              <a:t>arrange the wires</a:t>
            </a: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in the right place.</a:t>
            </a:r>
          </a:p>
          <a:p>
            <a:pPr algn="l" marL="690881" indent="-345440" lvl="1">
              <a:lnSpc>
                <a:spcPts val="5184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Faced frequent small </a:t>
            </a:r>
            <a:r>
              <a:rPr lang="en-US" b="true" sz="3200">
                <a:solidFill>
                  <a:srgbClr val="FCDA8A"/>
                </a:solidFill>
                <a:latin typeface="Poppins Bold"/>
                <a:ea typeface="Poppins Bold"/>
                <a:cs typeface="Poppins Bold"/>
                <a:sym typeface="Poppins Bold"/>
              </a:rPr>
              <a:t>circuit connection issues.</a:t>
            </a:r>
          </a:p>
          <a:p>
            <a:pPr algn="l" marL="690881" indent="-345440" lvl="1">
              <a:lnSpc>
                <a:spcPts val="518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200">
                <a:solidFill>
                  <a:srgbClr val="FCDA8A"/>
                </a:solidFill>
                <a:latin typeface="Poppins Bold"/>
                <a:ea typeface="Poppins Bold"/>
                <a:cs typeface="Poppins Bold"/>
                <a:sym typeface="Poppins Bold"/>
              </a:rPr>
              <a:t>Soldered wires came off</a:t>
            </a: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during movement or handling.</a:t>
            </a:r>
          </a:p>
          <a:p>
            <a:pPr algn="l" marL="690881" indent="-345440" lvl="1">
              <a:lnSpc>
                <a:spcPts val="518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200">
                <a:solidFill>
                  <a:srgbClr val="FCDA8A"/>
                </a:solidFill>
                <a:latin typeface="Poppins Bold"/>
                <a:ea typeface="Poppins Bold"/>
                <a:cs typeface="Poppins Bold"/>
                <a:sym typeface="Poppins Bold"/>
              </a:rPr>
              <a:t>Code was not uploading</a:t>
            </a: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to the Arduino Nano.</a:t>
            </a:r>
          </a:p>
          <a:p>
            <a:pPr algn="l">
              <a:lnSpc>
                <a:spcPts val="518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97511" y="748302"/>
            <a:ext cx="12723704" cy="8843700"/>
            <a:chOff x="0" y="0"/>
            <a:chExt cx="3351099" cy="23292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51099" cy="2329205"/>
            </a:xfrm>
            <a:custGeom>
              <a:avLst/>
              <a:gdLst/>
              <a:ahLst/>
              <a:cxnLst/>
              <a:rect r="r" b="b" t="t" l="l"/>
              <a:pathLst>
                <a:path h="2329205" w="3351099">
                  <a:moveTo>
                    <a:pt x="35899" y="0"/>
                  </a:moveTo>
                  <a:lnTo>
                    <a:pt x="3315200" y="0"/>
                  </a:lnTo>
                  <a:cubicBezTo>
                    <a:pt x="3335026" y="0"/>
                    <a:pt x="3351099" y="16073"/>
                    <a:pt x="3351099" y="35899"/>
                  </a:cubicBezTo>
                  <a:lnTo>
                    <a:pt x="3351099" y="2293306"/>
                  </a:lnTo>
                  <a:cubicBezTo>
                    <a:pt x="3351099" y="2313132"/>
                    <a:pt x="3335026" y="2329205"/>
                    <a:pt x="3315200" y="2329205"/>
                  </a:cubicBezTo>
                  <a:lnTo>
                    <a:pt x="35899" y="2329205"/>
                  </a:lnTo>
                  <a:cubicBezTo>
                    <a:pt x="16073" y="2329205"/>
                    <a:pt x="0" y="2313132"/>
                    <a:pt x="0" y="2293306"/>
                  </a:cubicBezTo>
                  <a:lnTo>
                    <a:pt x="0" y="35899"/>
                  </a:lnTo>
                  <a:cubicBezTo>
                    <a:pt x="0" y="16073"/>
                    <a:pt x="16073" y="0"/>
                    <a:pt x="3589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B6E8">
                    <a:alpha val="100000"/>
                  </a:srgbClr>
                </a:gs>
                <a:gs pos="100000">
                  <a:srgbClr val="2B69B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3351099" cy="2424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2138647" y="1644725"/>
            <a:ext cx="4765138" cy="7100634"/>
            <a:chOff x="0" y="0"/>
            <a:chExt cx="3663950" cy="54597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31750" y="31750"/>
              <a:ext cx="3600450" cy="5396230"/>
            </a:xfrm>
            <a:custGeom>
              <a:avLst/>
              <a:gdLst/>
              <a:ahLst/>
              <a:cxnLst/>
              <a:rect r="r" b="b" t="t" l="l"/>
              <a:pathLst>
                <a:path h="5396230" w="3600450">
                  <a:moveTo>
                    <a:pt x="3600450" y="5036820"/>
                  </a:moveTo>
                  <a:cubicBezTo>
                    <a:pt x="3600450" y="5236210"/>
                    <a:pt x="3439160" y="5396230"/>
                    <a:pt x="3241040" y="5396230"/>
                  </a:cubicBezTo>
                  <a:lnTo>
                    <a:pt x="359410" y="5396230"/>
                  </a:lnTo>
                  <a:cubicBezTo>
                    <a:pt x="160020" y="5396230"/>
                    <a:pt x="0" y="5234940"/>
                    <a:pt x="0" y="503682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5036820"/>
                  </a:lnTo>
                  <a:close/>
                </a:path>
              </a:pathLst>
            </a:custGeom>
            <a:blipFill>
              <a:blip r:embed="rId3"/>
              <a:stretch>
                <a:fillRect l="-41807" t="0" r="-41807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63950" cy="5459730"/>
            </a:xfrm>
            <a:custGeom>
              <a:avLst/>
              <a:gdLst/>
              <a:ahLst/>
              <a:cxnLst/>
              <a:rect r="r" b="b" t="t" l="l"/>
              <a:pathLst>
                <a:path h="5459730" w="3663950">
                  <a:moveTo>
                    <a:pt x="3271520" y="5459730"/>
                  </a:moveTo>
                  <a:lnTo>
                    <a:pt x="391160" y="5459730"/>
                  </a:lnTo>
                  <a:cubicBezTo>
                    <a:pt x="175260" y="5459730"/>
                    <a:pt x="0" y="5284470"/>
                    <a:pt x="0" y="5068570"/>
                  </a:cubicBezTo>
                  <a:lnTo>
                    <a:pt x="0" y="39116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5067300"/>
                  </a:lnTo>
                  <a:cubicBezTo>
                    <a:pt x="3663950" y="5284470"/>
                    <a:pt x="3487420" y="5459730"/>
                    <a:pt x="3271520" y="545973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5067300"/>
                  </a:lnTo>
                  <a:cubicBezTo>
                    <a:pt x="63500" y="5248910"/>
                    <a:pt x="210820" y="5394960"/>
                    <a:pt x="391160" y="5394960"/>
                  </a:cubicBezTo>
                  <a:lnTo>
                    <a:pt x="3271520" y="5394960"/>
                  </a:lnTo>
                  <a:cubicBezTo>
                    <a:pt x="3453130" y="5394960"/>
                    <a:pt x="3599180" y="5247640"/>
                    <a:pt x="3599180" y="506730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1361265">
            <a:off x="16275388" y="371924"/>
            <a:ext cx="1942598" cy="752757"/>
          </a:xfrm>
          <a:custGeom>
            <a:avLst/>
            <a:gdLst/>
            <a:ahLst/>
            <a:cxnLst/>
            <a:rect r="r" b="b" t="t" l="l"/>
            <a:pathLst>
              <a:path h="752757" w="1942598">
                <a:moveTo>
                  <a:pt x="0" y="0"/>
                </a:moveTo>
                <a:lnTo>
                  <a:pt x="1942598" y="0"/>
                </a:lnTo>
                <a:lnTo>
                  <a:pt x="1942598" y="752757"/>
                </a:lnTo>
                <a:lnTo>
                  <a:pt x="0" y="7527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288665" y="3996520"/>
            <a:ext cx="9301150" cy="4748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9518" indent="-419759" lvl="1">
              <a:lnSpc>
                <a:spcPts val="6299"/>
              </a:lnSpc>
              <a:buFont typeface="Arial"/>
              <a:buChar char="•"/>
            </a:pPr>
            <a:r>
              <a:rPr lang="en-US" sz="38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Double-checked all connections before powering the circuit.</a:t>
            </a:r>
          </a:p>
          <a:p>
            <a:pPr algn="l" marL="839518" indent="-419759" lvl="1">
              <a:lnSpc>
                <a:spcPts val="6299"/>
              </a:lnSpc>
              <a:buFont typeface="Arial"/>
              <a:buChar char="•"/>
            </a:pPr>
            <a:r>
              <a:rPr lang="en-US" sz="38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Applied proper soldering techniques for stronger joints.</a:t>
            </a:r>
          </a:p>
          <a:p>
            <a:pPr algn="l" marL="839518" indent="-419759" lvl="1">
              <a:lnSpc>
                <a:spcPts val="6299"/>
              </a:lnSpc>
              <a:buFont typeface="Arial"/>
              <a:buChar char="•"/>
            </a:pPr>
            <a:r>
              <a:rPr lang="en-US" sz="38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Ensured correct port and board settings in Arduino IDE.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797511" y="2885486"/>
            <a:ext cx="4107443" cy="1288710"/>
          </a:xfrm>
          <a:custGeom>
            <a:avLst/>
            <a:gdLst/>
            <a:ahLst/>
            <a:cxnLst/>
            <a:rect r="r" b="b" t="t" l="l"/>
            <a:pathLst>
              <a:path h="1288710" w="4107443">
                <a:moveTo>
                  <a:pt x="0" y="0"/>
                </a:moveTo>
                <a:lnTo>
                  <a:pt x="4107443" y="0"/>
                </a:lnTo>
                <a:lnTo>
                  <a:pt x="4107443" y="1288710"/>
                </a:lnTo>
                <a:lnTo>
                  <a:pt x="0" y="12887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043829" y="1416125"/>
            <a:ext cx="9790822" cy="929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14"/>
              </a:lnSpc>
              <a:spcBef>
                <a:spcPct val="0"/>
              </a:spcBef>
            </a:pPr>
            <a:r>
              <a:rPr lang="en-US" b="true" sz="463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The S</a:t>
            </a:r>
            <a:r>
              <a:rPr lang="en-US" b="true" sz="463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olution &amp; What We Learned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43829" y="2675936"/>
            <a:ext cx="3861125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The Solution 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97511" y="748302"/>
            <a:ext cx="12723704" cy="8843700"/>
            <a:chOff x="0" y="0"/>
            <a:chExt cx="3351099" cy="23292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51099" cy="2329205"/>
            </a:xfrm>
            <a:custGeom>
              <a:avLst/>
              <a:gdLst/>
              <a:ahLst/>
              <a:cxnLst/>
              <a:rect r="r" b="b" t="t" l="l"/>
              <a:pathLst>
                <a:path h="2329205" w="3351099">
                  <a:moveTo>
                    <a:pt x="35899" y="0"/>
                  </a:moveTo>
                  <a:lnTo>
                    <a:pt x="3315200" y="0"/>
                  </a:lnTo>
                  <a:cubicBezTo>
                    <a:pt x="3335026" y="0"/>
                    <a:pt x="3351099" y="16073"/>
                    <a:pt x="3351099" y="35899"/>
                  </a:cubicBezTo>
                  <a:lnTo>
                    <a:pt x="3351099" y="2293306"/>
                  </a:lnTo>
                  <a:cubicBezTo>
                    <a:pt x="3351099" y="2313132"/>
                    <a:pt x="3335026" y="2329205"/>
                    <a:pt x="3315200" y="2329205"/>
                  </a:cubicBezTo>
                  <a:lnTo>
                    <a:pt x="35899" y="2329205"/>
                  </a:lnTo>
                  <a:cubicBezTo>
                    <a:pt x="16073" y="2329205"/>
                    <a:pt x="0" y="2313132"/>
                    <a:pt x="0" y="2293306"/>
                  </a:cubicBezTo>
                  <a:lnTo>
                    <a:pt x="0" y="35899"/>
                  </a:lnTo>
                  <a:cubicBezTo>
                    <a:pt x="0" y="16073"/>
                    <a:pt x="16073" y="0"/>
                    <a:pt x="3589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B6E8">
                    <a:alpha val="100000"/>
                  </a:srgbClr>
                </a:gs>
                <a:gs pos="100000">
                  <a:srgbClr val="2B69B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3351099" cy="2424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429864" y="4397752"/>
            <a:ext cx="6182703" cy="4258337"/>
          </a:xfrm>
          <a:custGeom>
            <a:avLst/>
            <a:gdLst/>
            <a:ahLst/>
            <a:cxnLst/>
            <a:rect r="r" b="b" t="t" l="l"/>
            <a:pathLst>
              <a:path h="4258337" w="6182703">
                <a:moveTo>
                  <a:pt x="0" y="0"/>
                </a:moveTo>
                <a:lnTo>
                  <a:pt x="6182703" y="0"/>
                </a:lnTo>
                <a:lnTo>
                  <a:pt x="6182703" y="4258337"/>
                </a:lnTo>
                <a:lnTo>
                  <a:pt x="0" y="42583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54415" y="2952837"/>
            <a:ext cx="9601885" cy="6079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4682" indent="-322341" lvl="1">
              <a:lnSpc>
                <a:spcPts val="4837"/>
              </a:lnSpc>
              <a:spcBef>
                <a:spcPct val="0"/>
              </a:spcBef>
              <a:buFont typeface="Arial"/>
              <a:buChar char="•"/>
            </a:pPr>
            <a:r>
              <a:rPr lang="en-US" sz="29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Checking each part early saves time later.</a:t>
            </a:r>
          </a:p>
          <a:p>
            <a:pPr algn="l" marL="644682" indent="-322341" lvl="1">
              <a:lnSpc>
                <a:spcPts val="4837"/>
              </a:lnSpc>
              <a:spcBef>
                <a:spcPct val="0"/>
              </a:spcBef>
              <a:buFont typeface="Arial"/>
              <a:buChar char="•"/>
            </a:pPr>
            <a:r>
              <a:rPr lang="en-US" sz="29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Importance of </a:t>
            </a:r>
            <a:r>
              <a:rPr lang="en-US" b="true" sz="2986">
                <a:solidFill>
                  <a:srgbClr val="FCDA8A"/>
                </a:solidFill>
                <a:latin typeface="Poppins Bold"/>
                <a:ea typeface="Poppins Bold"/>
                <a:cs typeface="Poppins Bold"/>
                <a:sym typeface="Poppins Bold"/>
              </a:rPr>
              <a:t>patience and attention</a:t>
            </a:r>
            <a:r>
              <a:rPr lang="en-US" sz="29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to detail in electronics.</a:t>
            </a:r>
          </a:p>
          <a:p>
            <a:pPr algn="l" marL="644682" indent="-322341" lvl="1">
              <a:lnSpc>
                <a:spcPts val="4837"/>
              </a:lnSpc>
              <a:spcBef>
                <a:spcPct val="0"/>
              </a:spcBef>
              <a:buFont typeface="Arial"/>
              <a:buChar char="•"/>
            </a:pPr>
            <a:r>
              <a:rPr lang="en-US" sz="29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Good </a:t>
            </a:r>
            <a:r>
              <a:rPr lang="en-US" b="true" sz="2986">
                <a:solidFill>
                  <a:srgbClr val="FCDA8A"/>
                </a:solidFill>
                <a:latin typeface="Poppins Bold"/>
                <a:ea typeface="Poppins Bold"/>
                <a:cs typeface="Poppins Bold"/>
                <a:sym typeface="Poppins Bold"/>
              </a:rPr>
              <a:t>teamwork</a:t>
            </a:r>
            <a:r>
              <a:rPr lang="en-US" sz="29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helps to solve problems quickly.</a:t>
            </a:r>
          </a:p>
          <a:p>
            <a:pPr algn="l" marL="644682" indent="-322341" lvl="1">
              <a:lnSpc>
                <a:spcPts val="4837"/>
              </a:lnSpc>
              <a:spcBef>
                <a:spcPct val="0"/>
              </a:spcBef>
              <a:buFont typeface="Arial"/>
              <a:buChar char="•"/>
            </a:pPr>
            <a:r>
              <a:rPr lang="en-US" sz="29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Learned the value of </a:t>
            </a:r>
            <a:r>
              <a:rPr lang="en-US" b="true" sz="2986">
                <a:solidFill>
                  <a:srgbClr val="FFDE59"/>
                </a:solidFill>
                <a:latin typeface="Poppins Bold"/>
                <a:ea typeface="Poppins Bold"/>
                <a:cs typeface="Poppins Bold"/>
                <a:sym typeface="Poppins Bold"/>
              </a:rPr>
              <a:t>good soldering and circuit safety.</a:t>
            </a:r>
          </a:p>
          <a:p>
            <a:pPr algn="l" marL="644682" indent="-322341" lvl="1">
              <a:lnSpc>
                <a:spcPts val="4837"/>
              </a:lnSpc>
              <a:spcBef>
                <a:spcPct val="0"/>
              </a:spcBef>
              <a:buFont typeface="Arial"/>
              <a:buChar char="•"/>
            </a:pPr>
            <a:r>
              <a:rPr lang="en-US" sz="29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Realized that </a:t>
            </a:r>
            <a:r>
              <a:rPr lang="en-US" b="true" sz="2986">
                <a:solidFill>
                  <a:srgbClr val="FCDA8A"/>
                </a:solidFill>
                <a:latin typeface="Poppins Bold"/>
                <a:ea typeface="Poppins Bold"/>
                <a:cs typeface="Poppins Bold"/>
                <a:sym typeface="Poppins Bold"/>
              </a:rPr>
              <a:t>small errors</a:t>
            </a:r>
            <a:r>
              <a:rPr lang="en-US" sz="29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can lead to </a:t>
            </a:r>
            <a:r>
              <a:rPr lang="en-US" b="true" sz="2986">
                <a:solidFill>
                  <a:srgbClr val="FCDA8A"/>
                </a:solidFill>
                <a:latin typeface="Poppins Bold"/>
                <a:ea typeface="Poppins Bold"/>
                <a:cs typeface="Poppins Bold"/>
                <a:sym typeface="Poppins Bold"/>
              </a:rPr>
              <a:t>major problems.</a:t>
            </a:r>
          </a:p>
          <a:p>
            <a:pPr algn="l">
              <a:lnSpc>
                <a:spcPts val="4837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154415" y="1454225"/>
            <a:ext cx="4377882" cy="76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6"/>
              </a:lnSpc>
              <a:spcBef>
                <a:spcPct val="0"/>
              </a:spcBef>
            </a:pPr>
            <a:r>
              <a:rPr lang="en-US" b="true" sz="38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What</a:t>
            </a:r>
            <a:r>
              <a:rPr lang="en-US" b="true" sz="38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We Learned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6780899" y="292042"/>
            <a:ext cx="1507101" cy="1969820"/>
          </a:xfrm>
          <a:custGeom>
            <a:avLst/>
            <a:gdLst/>
            <a:ahLst/>
            <a:cxnLst/>
            <a:rect r="r" b="b" t="t" l="l"/>
            <a:pathLst>
              <a:path h="1969820" w="1507101">
                <a:moveTo>
                  <a:pt x="1507101" y="1969820"/>
                </a:moveTo>
                <a:lnTo>
                  <a:pt x="0" y="1969820"/>
                </a:lnTo>
                <a:lnTo>
                  <a:pt x="0" y="0"/>
                </a:lnTo>
                <a:lnTo>
                  <a:pt x="1507101" y="0"/>
                </a:lnTo>
                <a:lnTo>
                  <a:pt x="1507101" y="1969820"/>
                </a:lnTo>
                <a:close/>
              </a:path>
            </a:pathLst>
          </a:custGeom>
          <a:blipFill>
            <a:blip r:embed="rId3"/>
            <a:stretch>
              <a:fillRect l="-321036" t="0" r="0" b="-144015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8288000" y="-1256179"/>
            <a:ext cx="12523773" cy="12523773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810000" y="6350000"/>
                  </a:moveTo>
                  <a:lnTo>
                    <a:pt x="2540000" y="6350000"/>
                  </a:lnTo>
                  <a:cubicBezTo>
                    <a:pt x="1136650" y="6350000"/>
                    <a:pt x="0" y="5213350"/>
                    <a:pt x="0" y="3810000"/>
                  </a:cubicBezTo>
                  <a:lnTo>
                    <a:pt x="0" y="2540000"/>
                  </a:lnTo>
                  <a:cubicBezTo>
                    <a:pt x="0" y="1136650"/>
                    <a:pt x="1136650" y="0"/>
                    <a:pt x="2540000" y="0"/>
                  </a:cubicBezTo>
                  <a:lnTo>
                    <a:pt x="3810000" y="0"/>
                  </a:lnTo>
                  <a:cubicBezTo>
                    <a:pt x="5213350" y="0"/>
                    <a:pt x="6350000" y="1136650"/>
                    <a:pt x="6350000" y="2540000"/>
                  </a:cubicBezTo>
                  <a:lnTo>
                    <a:pt x="6350000" y="3810000"/>
                  </a:lnTo>
                  <a:cubicBezTo>
                    <a:pt x="6350000" y="5213350"/>
                    <a:pt x="5213350" y="6350000"/>
                    <a:pt x="3810000" y="635000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810000" y="19050"/>
                  </a:moveTo>
                  <a:cubicBezTo>
                    <a:pt x="4150360" y="19050"/>
                    <a:pt x="4480560" y="85090"/>
                    <a:pt x="4791710" y="217170"/>
                  </a:cubicBezTo>
                  <a:cubicBezTo>
                    <a:pt x="5091430" y="344170"/>
                    <a:pt x="5361940" y="525780"/>
                    <a:pt x="5593080" y="756920"/>
                  </a:cubicBezTo>
                  <a:cubicBezTo>
                    <a:pt x="5824220" y="988060"/>
                    <a:pt x="6005830" y="1258570"/>
                    <a:pt x="6132830" y="1558290"/>
                  </a:cubicBezTo>
                  <a:cubicBezTo>
                    <a:pt x="6263640" y="1869440"/>
                    <a:pt x="6330950" y="2199640"/>
                    <a:pt x="6330950" y="2540000"/>
                  </a:cubicBezTo>
                  <a:lnTo>
                    <a:pt x="6330950" y="3810000"/>
                  </a:lnTo>
                  <a:cubicBezTo>
                    <a:pt x="6330950" y="4150360"/>
                    <a:pt x="6264910" y="4480560"/>
                    <a:pt x="6132830" y="4791710"/>
                  </a:cubicBezTo>
                  <a:cubicBezTo>
                    <a:pt x="6005830" y="5091430"/>
                    <a:pt x="5824220" y="5361940"/>
                    <a:pt x="5593080" y="5593080"/>
                  </a:cubicBezTo>
                  <a:cubicBezTo>
                    <a:pt x="5361940" y="5824220"/>
                    <a:pt x="5091430" y="6005830"/>
                    <a:pt x="4791710" y="6132830"/>
                  </a:cubicBezTo>
                  <a:cubicBezTo>
                    <a:pt x="4480560" y="6263640"/>
                    <a:pt x="4150360" y="6330950"/>
                    <a:pt x="3810000" y="6330950"/>
                  </a:cubicBezTo>
                  <a:lnTo>
                    <a:pt x="2540000" y="6330950"/>
                  </a:lnTo>
                  <a:cubicBezTo>
                    <a:pt x="2199640" y="6330950"/>
                    <a:pt x="1869440" y="6264910"/>
                    <a:pt x="1558290" y="6132830"/>
                  </a:cubicBezTo>
                  <a:cubicBezTo>
                    <a:pt x="1258570" y="6005830"/>
                    <a:pt x="988060" y="5824220"/>
                    <a:pt x="756920" y="5593080"/>
                  </a:cubicBezTo>
                  <a:cubicBezTo>
                    <a:pt x="525780" y="5361940"/>
                    <a:pt x="344170" y="5091430"/>
                    <a:pt x="217170" y="4791710"/>
                  </a:cubicBezTo>
                  <a:cubicBezTo>
                    <a:pt x="85090" y="4480560"/>
                    <a:pt x="19050" y="4150360"/>
                    <a:pt x="19050" y="3810000"/>
                  </a:cubicBezTo>
                  <a:lnTo>
                    <a:pt x="19050" y="2540000"/>
                  </a:lnTo>
                  <a:cubicBezTo>
                    <a:pt x="19050" y="2199640"/>
                    <a:pt x="85090" y="1869440"/>
                    <a:pt x="217170" y="1558290"/>
                  </a:cubicBezTo>
                  <a:cubicBezTo>
                    <a:pt x="344170" y="1258570"/>
                    <a:pt x="525780" y="988060"/>
                    <a:pt x="756920" y="756920"/>
                  </a:cubicBezTo>
                  <a:cubicBezTo>
                    <a:pt x="988060" y="525780"/>
                    <a:pt x="1258570" y="344170"/>
                    <a:pt x="1558290" y="217170"/>
                  </a:cubicBezTo>
                  <a:cubicBezTo>
                    <a:pt x="1869440" y="85090"/>
                    <a:pt x="2199640" y="19050"/>
                    <a:pt x="2540000" y="19050"/>
                  </a:cubicBezTo>
                  <a:lnTo>
                    <a:pt x="3810000" y="19050"/>
                  </a:lnTo>
                  <a:moveTo>
                    <a:pt x="3810000" y="0"/>
                  </a:moveTo>
                  <a:lnTo>
                    <a:pt x="2540000" y="0"/>
                  </a:lnTo>
                  <a:cubicBezTo>
                    <a:pt x="1136650" y="0"/>
                    <a:pt x="0" y="1136650"/>
                    <a:pt x="0" y="2540000"/>
                  </a:cubicBezTo>
                  <a:lnTo>
                    <a:pt x="0" y="3810000"/>
                  </a:lnTo>
                  <a:cubicBezTo>
                    <a:pt x="0" y="5213350"/>
                    <a:pt x="1136650" y="6350000"/>
                    <a:pt x="2540000" y="6350000"/>
                  </a:cubicBezTo>
                  <a:lnTo>
                    <a:pt x="3810000" y="6350000"/>
                  </a:lnTo>
                  <a:cubicBezTo>
                    <a:pt x="5213350" y="6350000"/>
                    <a:pt x="6350000" y="5213350"/>
                    <a:pt x="6350000" y="3810000"/>
                  </a:cubicBezTo>
                  <a:lnTo>
                    <a:pt x="6350000" y="2540000"/>
                  </a:lnTo>
                  <a:cubicBezTo>
                    <a:pt x="6350000" y="1136650"/>
                    <a:pt x="5213350" y="0"/>
                    <a:pt x="3810000" y="0"/>
                  </a:cubicBezTo>
                  <a:lnTo>
                    <a:pt x="3810000" y="0"/>
                  </a:lnTo>
                  <a:close/>
                </a:path>
              </a:pathLst>
            </a:custGeom>
            <a:solidFill>
              <a:srgbClr val="17171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852001" y="968259"/>
            <a:ext cx="8969369" cy="8350483"/>
            <a:chOff x="0" y="0"/>
            <a:chExt cx="6350000" cy="59118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68580" y="0"/>
              <a:ext cx="6417310" cy="5911850"/>
            </a:xfrm>
            <a:custGeom>
              <a:avLst/>
              <a:gdLst/>
              <a:ahLst/>
              <a:cxnLst/>
              <a:rect r="r" b="b" t="t" l="l"/>
              <a:pathLst>
                <a:path h="5911850" w="641731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3"/>
              <a:stretch>
                <a:fillRect l="-16516" t="0" r="-16516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DAGvRf21fSM</dc:identifier>
  <dcterms:modified xsi:type="dcterms:W3CDTF">2011-08-01T06:04:30Z</dcterms:modified>
  <cp:revision>1</cp:revision>
  <dc:title>10_Minutes</dc:title>
</cp:coreProperties>
</file>